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40" r:id="rId3"/>
    <p:sldId id="441" r:id="rId4"/>
    <p:sldId id="442" r:id="rId5"/>
    <p:sldId id="541" r:id="rId6"/>
    <p:sldId id="444" r:id="rId7"/>
    <p:sldId id="542" r:id="rId8"/>
    <p:sldId id="543" r:id="rId9"/>
    <p:sldId id="544" r:id="rId10"/>
    <p:sldId id="448" r:id="rId11"/>
    <p:sldId id="496" r:id="rId12"/>
    <p:sldId id="445" r:id="rId13"/>
    <p:sldId id="446" r:id="rId14"/>
    <p:sldId id="447" r:id="rId15"/>
    <p:sldId id="497" r:id="rId16"/>
    <p:sldId id="498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6EDC80-FFBF-44AC-9E57-E055DB8A9A05}" v="2" dt="2025-12-09T11:23:56.3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9F641-049A-CA97-6DB7-F859D9F20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E475D2-4C91-DDC5-4A64-0B2D21AC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F7CC0F-A6B2-0F56-878B-EB5C683E065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66E21D-02F8-F5E5-9BEF-4C059470D5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CCC5-933E-7D7C-5B75-35C931DEE30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4D8DE9-5694-D9A9-BBBD-8AA04815C5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531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37949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460933" y="443450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516622" y="444280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9FE94E-6DF8-A527-022C-E1901FF99A4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22414D-A76A-B9B2-ACE0-7417F28309B9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861951" y="507031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57442" y="445128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492499" y="443313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787539" y="5114218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A57B7B-E1E5-DDFE-FD5A-87721A8C37A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66F80D-804B-90F1-F636-1B74EDAAEF8C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906133" y="504080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457721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99998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67852" y="5092548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“green”?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646129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918368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163199" y="2720924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98959" y="260265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739254">
            <a:off x="7906979" y="270146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648246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3D5494FE-E1FC-6809-C271-001FF31AE839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saves the young alien.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CD0FF-DE0B-8962-8617-8CB78B6D6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DD82D6-3EF6-0A38-4D32-E01B6469B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3BEBF-2DB7-C5C5-EAFA-4231C107E54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1E565F-2C84-5E7C-E873-5CD0C6077D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829C1-4455-E337-80E3-D74FF0A36E4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2D323D-D8FE-66C5-A3F0-5F9CA21D4A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712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C0E7E-2391-A43D-7A1D-874F9694A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EA1528-321A-472D-479C-2BCD508D5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623B3F-7C8B-3FC0-D027-5D0C95FFE41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80C85F-24E7-4DCF-6D58-69264E07E4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3E1A7D-BC64-C9AE-7E60-8B7174D5540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1787F7-4180-1EFE-9DC7-CE99EA2861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683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F4B3F-1F82-3613-078B-7F001F495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2CCD1D-2660-A603-6806-C8C794C4F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0B601D-69F0-617E-DBDB-B89C131ED43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105985-C33C-CEA2-F5A3-2619DB64C3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17B99B-C7A2-7753-5039-2EDEF984123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D2CB31-4E6F-47F5-7B34-0C0CEA2B5E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173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FBD6A-E247-7C4B-2408-ADDEB041E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3C0349-6903-54BB-BBA5-D794C3911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C93112-4051-792B-483A-9FA092AE79E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C51EF-49F0-B9BB-7FF4-F4362CBA12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590272-C754-939A-ECD5-8A74EC38A1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9FBAF1-9230-583D-2582-D6DD234290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34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A5B41-7531-D02A-65E1-6D0FD3A02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4EC1D42-D1F7-23A7-533A-36855C71D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E9A380-BDFC-46A8-E733-1FEECF42B1B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89C2C9-96B2-332C-DB0A-3AFDCF430F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E82195-EC9D-6B88-A791-5925E40C75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E58505-0DD9-60CF-74F4-0B26E16770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342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87F3E-F23C-D4A6-B79C-F56B2F475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0189057-0181-64D2-321D-883709B94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CD7C48-6672-C3F4-1D6C-48E90F79AA9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B26433-41FB-30F1-F689-0F57F7C319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00655B-7375-D06E-3B60-5C57D27932D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359920-0ED1-AE57-07A7-9D3F75B6A4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116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2AA31-EA69-4565-C2A6-13BEF2341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311A5A-971D-D0CA-968D-B381D436E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CE1A19-BB20-3FC5-9BEA-95DC04EF61C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AC75D9-E8CF-1ACA-5D6E-A20C94399A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69F32A-B4FC-DE5B-A9B7-E8301745AD6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404EC4-C408-2813-1715-8DC950654A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134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912</Words>
  <Application>Microsoft Office PowerPoint</Application>
  <PresentationFormat>Widescreen</PresentationFormat>
  <Paragraphs>141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2025-12-22T09:48:56Z</dcterms:modified>
</cp:coreProperties>
</file>